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63" d="100"/>
          <a:sy n="63" d="100"/>
        </p:scale>
        <p:origin x="65" y="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2865AE-06D2-4576-9D81-640C2A3B14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CC3C4C5-33A7-49E8-A45D-2C994FF2AA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61B83FE-22D7-49E5-99A6-8E44FD55F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660F-2C9E-40AE-923A-69C7F7865D39}" type="datetimeFigureOut">
              <a:rPr lang="de-DE" smtClean="0"/>
              <a:t>04.11.2018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65D3FE3-00FA-45C0-B562-B96CD15C6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EAD4CAF-C633-48BD-BAA9-40FA0EE24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62D22-0F86-471E-987A-3B5309E45B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6702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972DF1-B1DB-44E1-8D86-075822F84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F5D734D-D692-45BF-94F3-4547B93A53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65CDC6-954D-4B48-B305-3F3AB6773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660F-2C9E-40AE-923A-69C7F7865D39}" type="datetimeFigureOut">
              <a:rPr lang="de-DE" smtClean="0"/>
              <a:t>04.11.2018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2443CFE-A6AF-4A0C-8123-65EDB4958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D03EF2D-21CB-40FC-8DDA-7D7C496A2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62D22-0F86-471E-987A-3B5309E45B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0579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2D1C9F79-9D50-434B-95A8-F40010FBBF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A0A7FC0-5E34-4BC2-9D6C-8A1DB985A1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0B983CB-CA2B-4038-88AE-D3D01747C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660F-2C9E-40AE-923A-69C7F7865D39}" type="datetimeFigureOut">
              <a:rPr lang="de-DE" smtClean="0"/>
              <a:t>04.11.2018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23DE267-6143-4869-9F61-996756472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E0D961B-568F-4215-B413-1BFC7BE94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62D22-0F86-471E-987A-3B5309E45B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0788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985DEE-77FC-4102-B3F7-E4623C76B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5654E0A-C8C4-484E-B475-79718B904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DDCA4FE-FE19-4547-A146-7D23FF67C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660F-2C9E-40AE-923A-69C7F7865D39}" type="datetimeFigureOut">
              <a:rPr lang="de-DE" smtClean="0"/>
              <a:t>04.11.2018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D0B0315-4891-43DF-9DDC-6C2F86B88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E984ACC-7406-4651-8AE0-63EC84E19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62D22-0F86-471E-987A-3B5309E45B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3745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D8C872-6229-4C5E-86DE-70CC12226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87596E7-99B6-4FF2-A5FC-6478BEFDB7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DE605C3-F4C8-428D-AA3A-9D7192128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660F-2C9E-40AE-923A-69C7F7865D39}" type="datetimeFigureOut">
              <a:rPr lang="de-DE" smtClean="0"/>
              <a:t>04.11.2018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099C99E-EDC3-4ADE-9BC1-4F1AB1212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1455F8B-E245-43D7-9E8C-8F2F115D9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62D22-0F86-471E-987A-3B5309E45B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6370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F57DBA-122B-4E9B-B078-57F812D33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2C605AD-B6B5-4352-9D29-86A367982B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1366029-4CC9-47BC-BCA3-C73AD4EC24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A99CFA7-B809-459E-A55C-92FF540BA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660F-2C9E-40AE-923A-69C7F7865D39}" type="datetimeFigureOut">
              <a:rPr lang="de-DE" smtClean="0"/>
              <a:t>04.11.2018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DFB650F-0424-48C3-93B0-507E28C0A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0E8E3A5-72A3-4FBA-9CBA-77ED19909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62D22-0F86-471E-987A-3B5309E45B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8057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54C521-B60B-4FC1-B534-CA8323B78D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EF249B3-0C10-42C0-AC06-4DD2BADA22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A818138-44F1-4DAC-8264-D7E5B93082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043A9C7-2AEA-4BE3-BC4B-4271164A86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09EDB61-9584-4BAA-A33F-B01B933557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4438FC18-8DC0-4C3B-B533-BC8FB9F9E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660F-2C9E-40AE-923A-69C7F7865D39}" type="datetimeFigureOut">
              <a:rPr lang="de-DE" smtClean="0"/>
              <a:t>04.11.2018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3D52AA8-D015-41F5-92DA-F1EEF077D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3406546-0817-4921-A1FB-0DD5A9790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62D22-0F86-471E-987A-3B5309E45B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0579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EEA68A-7246-4BD6-9E6C-EC3A0DF0D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70F7387-86E6-4AB8-BB9A-07DE52866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660F-2C9E-40AE-923A-69C7F7865D39}" type="datetimeFigureOut">
              <a:rPr lang="de-DE" smtClean="0"/>
              <a:t>04.11.2018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5CD0C36-168B-4657-844D-C4BA3CC3E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C5CC75E-9221-4E08-A305-71554D540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62D22-0F86-471E-987A-3B5309E45B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9784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44801FF1-5155-473F-97D5-E185A37B9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660F-2C9E-40AE-923A-69C7F7865D39}" type="datetimeFigureOut">
              <a:rPr lang="de-DE" smtClean="0"/>
              <a:t>04.11.2018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D73B328-BCB3-4B8E-8565-D2139C5BE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A1BFA65-0B28-4D99-A293-5E1211EAB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62D22-0F86-471E-987A-3B5309E45B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5297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4120FE-7DBE-4958-A17D-D6C600D15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51C8A98-DBCE-4C1D-94B5-C4C3C58D2C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F7E52DB-F7A9-454B-B438-A5D423B72C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8C8F11F-A2E2-4E0B-9AD5-0244179AF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660F-2C9E-40AE-923A-69C7F7865D39}" type="datetimeFigureOut">
              <a:rPr lang="de-DE" smtClean="0"/>
              <a:t>04.11.2018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292921F-F437-4C2D-83D2-75AA7CCC5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50CBD97-1C6A-4C32-A90D-D9F858681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62D22-0F86-471E-987A-3B5309E45B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4281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EEBA0C-2F0D-4D3E-8397-3F58959FD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C139C482-189E-421C-910E-6444A6D0F6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AB44FB6-4B25-4231-B376-2EAF7AF8CE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79F8A8B-AE94-476E-B678-90DAA0D02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660F-2C9E-40AE-923A-69C7F7865D39}" type="datetimeFigureOut">
              <a:rPr lang="de-DE" smtClean="0"/>
              <a:t>04.11.2018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51A1D59-F96B-4C08-839B-41DD61EAB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3BAF022-D140-44B5-9A4F-9DED6162C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62D22-0F86-471E-987A-3B5309E45B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7043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642D3E2A-AB3F-454F-A6C7-81EB17DF4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F2B8637-8F41-4665-9FC0-3259DE192E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0782F9B-B914-4543-978B-044A243D89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B660F-2C9E-40AE-923A-69C7F7865D39}" type="datetimeFigureOut">
              <a:rPr lang="de-DE" smtClean="0"/>
              <a:t>04.11.2018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C1EB003-D34C-417E-9E43-BC76DC7DB6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FD343AC-B6BB-4600-8BA6-7BA9C93097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62D22-0F86-471E-987A-3B5309E45B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94764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BB01D0BC-B7D5-466A-A3A6-B536E43149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158" y="172916"/>
            <a:ext cx="12210315" cy="6512168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537DE184-04D7-4E62-BCFE-B9E9C522522E}"/>
              </a:ext>
            </a:extLst>
          </p:cNvPr>
          <p:cNvSpPr txBox="1"/>
          <p:nvPr/>
        </p:nvSpPr>
        <p:spPr>
          <a:xfrm>
            <a:off x="2677459" y="5235388"/>
            <a:ext cx="695063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600" b="1" dirty="0">
                <a:solidFill>
                  <a:srgbClr val="FFC000"/>
                </a:solidFill>
                <a:latin typeface="Freestyle Script" panose="030804020302050B0404" pitchFamily="66" charset="0"/>
              </a:rPr>
              <a:t>‚Analyse aktueller Spielfilme‘</a:t>
            </a:r>
          </a:p>
        </p:txBody>
      </p:sp>
    </p:spTree>
    <p:extLst>
      <p:ext uri="{BB962C8B-B14F-4D97-AF65-F5344CB8AC3E}">
        <p14:creationId xmlns:p14="http://schemas.microsoft.com/office/powerpoint/2010/main" val="12232268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Breitbild</PresentationFormat>
  <Paragraphs>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Freestyle Script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Myrto Larsen</dc:creator>
  <cp:lastModifiedBy>Myrto Larsen</cp:lastModifiedBy>
  <cp:revision>3</cp:revision>
  <dcterms:created xsi:type="dcterms:W3CDTF">2018-11-04T13:06:33Z</dcterms:created>
  <dcterms:modified xsi:type="dcterms:W3CDTF">2018-11-04T13:08:36Z</dcterms:modified>
</cp:coreProperties>
</file>