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78D4276-2991-4F50-AF5C-E94538DD7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EC879E61-BF7E-42D0-85D1-359908170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79ADA13-11FF-48E5-8600-6455F670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BF80804-AA23-45A0-ACF0-7679801C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50C8276-E4DF-4A6C-AF87-712ABB581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59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CCA5BBD-29F1-4922-8F40-3C1C69E0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3294930B-5B27-45B3-AEB8-CC5E8B976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3BA1779-1BF5-47FA-92C9-11B90A05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AE9F18D-6FE9-4819-8056-ABFC9A099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6DC60CF-8D72-4E19-91AB-BBC1AC53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38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D2EE1A83-91C9-45AF-B8F6-9F7EA8A57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2123E341-C0D1-4C6D-A9D3-1CB5AC765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9AF3A7D-90FB-471E-953A-52D69F32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7EEC004-9549-4AB4-8DB3-D39B5822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B48BD72-C5E8-4254-8E8C-94F2359E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94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453975A-D3D3-483E-A2A7-C8F41520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5FB4690-43B9-485F-AE3E-25AD464A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AC76D8D-1548-40A6-A3FA-DC48E879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FBE4CD5-545F-46EF-8B0F-6A4E5C91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DCD5322-755C-4CAD-875E-15E0B034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00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9B7121-BE9B-4FB2-8424-4DCEB9D94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F9E1AAC-C424-4E92-B0DC-0A00E703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A44E12D-EDC9-4CAB-B259-CA4ABF51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3CF0A7B-3C41-4FB0-84AC-54CFF0D5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EB67ECD-AEAC-4A7B-9C39-38F666D3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57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876A31-9004-4C71-960C-23623AD5A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D65C273-F553-47BB-9309-CEE19C0AD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AF87CAA1-CBEE-4968-A7F2-182ED5779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59E61A2-758D-43BB-9A5D-2687A573B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5DB6E954-59EC-41F5-9266-E14D3996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8CF0BFA-665E-4B9E-8677-6C4F989A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19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93955D0-A4C8-4EE4-89AD-375867C7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F3EF1E9E-431E-4F9F-8871-A662F2B92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ABA1A4DB-E91B-46BD-A49D-A5B1C2585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A6C6A6F0-307E-4658-A83F-B5175B17D9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580769DE-4BAF-4270-AB9D-6E4BE7E83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3759DD53-A074-47FD-8A61-F8E6E0B5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114C21E6-40CD-47F0-97DA-2B43DEF44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21608F3C-A819-4ED3-BC64-3D0D61E3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4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91D51F2-2D36-4470-8FA7-06FE4F008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EAACAF6E-8500-4A45-A88D-C387F52D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8F3D27A6-1A44-4719-82A6-3F971DA2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5DA18423-1BC2-48B8-BA5B-F7A78656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7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3A8ECD82-A3C6-4355-9BDE-E38FA7D6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1FA0AA3E-7B33-417D-80D9-A19FC685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1B9AF8C5-7BCA-40B0-8043-E8CA30B3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23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78E5BE2-1248-4EBC-9046-D44940D72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998D0B1-E465-449E-9095-73C67737B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36782D95-6C24-44BF-ABE7-7CD2212D7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824A9C1E-0D67-46AC-A9D3-3EE802467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794E7B48-5086-4DF4-937D-B85DF7DF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D209330-3E57-4D9F-A90B-C7076667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88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7B244C7-CC33-4515-AE35-31248650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0D75857E-1DA1-4FA2-9D6D-5A08DBAF24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D2C554A8-2453-45B4-9D1F-624D9C783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444B96E3-6DB8-4775-BC10-0B0767CF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03FE04A-0781-4E0D-AC87-588ED2C4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C66E489-9F6F-4CC1-8D52-0BBE7029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89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9F8CFBF0-CB09-4410-9661-A09D420B8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15A0DFA-4475-429A-9C14-EBB7120F2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D1DDEE0-A8E0-4C4D-A1AF-30894FD0E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3F70-A124-4C2A-A061-1B9FA010E83E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084B097-E52D-4E25-9A6E-648EA48C4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2AFEED5-EBD0-4448-AA9A-B98A510A6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59C9-5119-4345-B07B-8733865C92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85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5B1EC393-0AEA-4272-982D-A8E767282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03" y="0"/>
            <a:ext cx="12200405" cy="650688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24CEC1A6-B59A-4501-99CA-9D09CE5488CC}"/>
              </a:ext>
            </a:extLst>
          </p:cNvPr>
          <p:cNvSpPr txBox="1"/>
          <p:nvPr/>
        </p:nvSpPr>
        <p:spPr>
          <a:xfrm>
            <a:off x="2790091" y="4654061"/>
            <a:ext cx="66118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>
                <a:solidFill>
                  <a:srgbClr val="FFC000"/>
                </a:solidFill>
                <a:latin typeface="Freestyle Script" panose="030804020302050B0404" pitchFamily="66" charset="0"/>
              </a:rPr>
              <a:t>Analyse aktueller Spielfil</a:t>
            </a:r>
            <a:r>
              <a:rPr lang="de-DE" sz="4800" b="1" dirty="0">
                <a:solidFill>
                  <a:srgbClr val="FFC000"/>
                </a:solidFill>
                <a:latin typeface="Freestyle Script" panose="030804020302050B04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158205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Freestyle Script</vt:lpstr>
      <vt:lpstr>Office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Myrto Larsen</dc:creator>
  <cp:lastModifiedBy>Myrto Larsen</cp:lastModifiedBy>
  <cp:revision>1</cp:revision>
  <dcterms:created xsi:type="dcterms:W3CDTF">2018-11-14T14:29:12Z</dcterms:created>
  <dcterms:modified xsi:type="dcterms:W3CDTF">2018-11-17T11:53:38Z</dcterms:modified>
</cp:coreProperties>
</file>