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64350" cy="99964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7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56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68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32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59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84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5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55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87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56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054E0-97E7-4ADA-9CCC-43F82DD4587C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6332-5917-404E-A3EE-6155D64FF2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18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4657458" y="1598064"/>
            <a:ext cx="3290131" cy="2845749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6785361" y="2546647"/>
            <a:ext cx="914400" cy="9144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1"/>
          <p:cNvGrpSpPr/>
          <p:nvPr/>
        </p:nvGrpSpPr>
        <p:grpSpPr>
          <a:xfrm>
            <a:off x="2290273" y="1290415"/>
            <a:ext cx="8648344" cy="4794191"/>
            <a:chOff x="2290273" y="1290415"/>
            <a:chExt cx="8648344" cy="4794191"/>
          </a:xfrm>
        </p:grpSpPr>
        <p:sp>
          <p:nvSpPr>
            <p:cNvPr id="8" name="Rechteck 7"/>
            <p:cNvSpPr/>
            <p:nvPr/>
          </p:nvSpPr>
          <p:spPr>
            <a:xfrm>
              <a:off x="2290273" y="1598064"/>
              <a:ext cx="2315910" cy="285429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lussdiagramm: Verbindungsstelle 9"/>
            <p:cNvSpPr/>
            <p:nvPr/>
          </p:nvSpPr>
          <p:spPr>
            <a:xfrm>
              <a:off x="2965391" y="3238857"/>
              <a:ext cx="905854" cy="820396"/>
            </a:xfrm>
            <a:prstGeom prst="flowChartConnector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KIM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1" name="Flussdiagramm: Verbindungsstelle 10"/>
            <p:cNvSpPr/>
            <p:nvPr/>
          </p:nvSpPr>
          <p:spPr>
            <a:xfrm>
              <a:off x="6246976" y="1974078"/>
              <a:ext cx="948583" cy="863125"/>
            </a:xfrm>
            <a:prstGeom prst="flowChartConnector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PARK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 flipH="1" flipV="1">
              <a:off x="6674265" y="3913974"/>
              <a:ext cx="42729" cy="113659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 flipV="1">
              <a:off x="4657458" y="3794333"/>
              <a:ext cx="999858" cy="10254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/>
            <p:cNvCxnSpPr/>
            <p:nvPr/>
          </p:nvCxnSpPr>
          <p:spPr>
            <a:xfrm flipH="1">
              <a:off x="7426295" y="3067940"/>
              <a:ext cx="1179320" cy="854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 flipH="1">
              <a:off x="4777099" y="1324598"/>
              <a:ext cx="1085316" cy="1384419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>
              <a:off x="3469593" y="1290415"/>
              <a:ext cx="8545" cy="1290415"/>
            </a:xfrm>
            <a:prstGeom prst="straightConnector1">
              <a:avLst/>
            </a:prstGeom>
            <a:ln w="5715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/>
            <p:cNvSpPr txBox="1"/>
            <p:nvPr/>
          </p:nvSpPr>
          <p:spPr>
            <a:xfrm>
              <a:off x="2290273" y="5161276"/>
              <a:ext cx="66571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Mindestens fünf Kamerapositionen im Einsatz.</a:t>
              </a:r>
            </a:p>
            <a:p>
              <a:r>
                <a:rPr lang="de-DE" dirty="0" smtClean="0"/>
                <a:t>Plus einer Kamera die geschwenkt wird </a:t>
              </a:r>
            </a:p>
            <a:p>
              <a:r>
                <a:rPr lang="de-DE" dirty="0" smtClean="0"/>
                <a:t>und eine Kamera von oben für die Detailaufnahmen der Visitenkarte.</a:t>
              </a:r>
              <a:endParaRPr lang="de-DE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8716711" y="1849685"/>
              <a:ext cx="2221906" cy="2369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Kamerapositionen</a:t>
              </a:r>
            </a:p>
            <a:p>
              <a:r>
                <a:rPr lang="de-DE" sz="2000" b="1" dirty="0" smtClean="0"/>
                <a:t>Film: Parasite</a:t>
              </a:r>
            </a:p>
            <a:p>
              <a:endParaRPr lang="de-DE" dirty="0" smtClean="0"/>
            </a:p>
            <a:p>
              <a:r>
                <a:rPr lang="de-DE" u="sng" dirty="0" smtClean="0"/>
                <a:t>Kapitel 6:</a:t>
              </a:r>
            </a:p>
            <a:p>
              <a:r>
                <a:rPr lang="de-DE" dirty="0" smtClean="0"/>
                <a:t>Gleicher Geruch</a:t>
              </a:r>
            </a:p>
            <a:p>
              <a:endParaRPr lang="de-DE" dirty="0" smtClean="0"/>
            </a:p>
            <a:p>
              <a:r>
                <a:rPr lang="de-DE" u="sng" dirty="0" smtClean="0"/>
                <a:t>Autoszene:</a:t>
              </a:r>
            </a:p>
            <a:p>
              <a:r>
                <a:rPr lang="de-DE" dirty="0" smtClean="0"/>
                <a:t>00:44:27 bis 00:47:38</a:t>
              </a:r>
              <a:endParaRPr lang="de-DE" dirty="0"/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6751177" y="3874587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P1</a:t>
              </a:r>
              <a:endParaRPr lang="de-DE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794475" y="1789412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P 5</a:t>
              </a:r>
              <a:endParaRPr lang="de-DE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4657458" y="3729308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P 4</a:t>
              </a:r>
              <a:endParaRPr lang="de-DE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4674549" y="1665019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P 3</a:t>
              </a:r>
              <a:endParaRPr lang="de-DE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913405" y="2622628"/>
              <a:ext cx="581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P 2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53982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Myrto Larsen</dc:creator>
  <cp:lastModifiedBy>Myrto Larsen</cp:lastModifiedBy>
  <cp:revision>10</cp:revision>
  <cp:lastPrinted>2021-02-12T20:17:42Z</cp:lastPrinted>
  <dcterms:created xsi:type="dcterms:W3CDTF">2021-02-12T14:29:35Z</dcterms:created>
  <dcterms:modified xsi:type="dcterms:W3CDTF">2021-08-30T14:00:41Z</dcterms:modified>
</cp:coreProperties>
</file>